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3316F-17BE-425D-A41E-46623AF2114B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445A5-37FA-4B7A-B60F-25AC7A88A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68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0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7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6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8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5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2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5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6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3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67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2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437F6-337A-449B-8EF5-A5614A92BD79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E85B6-8C17-43DC-8F02-7EBCCC60F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5257800"/>
          </a:xfrm>
        </p:spPr>
        <p:txBody>
          <a:bodyPr>
            <a:normAutofit/>
          </a:bodyPr>
          <a:lstStyle/>
          <a:p>
            <a:r>
              <a:rPr lang="en-US" sz="8000" b="1" i="1" dirty="0" smtClean="0"/>
              <a:t>10-7 </a:t>
            </a:r>
            <a:br>
              <a:rPr lang="en-US" sz="8000" b="1" i="1" dirty="0" smtClean="0"/>
            </a:br>
            <a:r>
              <a:rPr lang="en-US" sz="8000" b="1" i="1" dirty="0" smtClean="0"/>
              <a:t>Areas of Circles and Sectors</a:t>
            </a:r>
            <a:endParaRPr lang="en-US" sz="8000" b="1" i="1" dirty="0"/>
          </a:p>
        </p:txBody>
      </p:sp>
    </p:spTree>
    <p:extLst>
      <p:ext uri="{BB962C8B-B14F-4D97-AF65-F5344CB8AC3E}">
        <p14:creationId xmlns:p14="http://schemas.microsoft.com/office/powerpoint/2010/main" val="1497145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i="1" dirty="0" smtClean="0"/>
              <a:t>Area of a Circle</a:t>
            </a:r>
            <a:endParaRPr lang="en-US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295400"/>
            <a:ext cx="2895600" cy="1431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243" y="3283527"/>
            <a:ext cx="3180887" cy="277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059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i="1" dirty="0" smtClean="0"/>
              <a:t>Problem 1: Finding Area of a Circle</a:t>
            </a:r>
            <a:endParaRPr lang="en-US" b="1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219200"/>
            <a:ext cx="9033164" cy="1087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368" y="2743200"/>
            <a:ext cx="625070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590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7818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Sector of a Circle:</a:t>
            </a:r>
            <a:r>
              <a:rPr lang="en-US" dirty="0" smtClean="0"/>
              <a:t> a region bounded by an arc of the circle and the two radii to the arc’s endpoints.</a:t>
            </a:r>
            <a:endParaRPr lang="en-US" b="1" i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685800"/>
            <a:ext cx="1219200" cy="14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6255" y="2282279"/>
            <a:ext cx="8763000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i="1" dirty="0" smtClean="0"/>
              <a:t>Area of a Sector of a Circle</a:t>
            </a:r>
            <a:endParaRPr lang="en-US" sz="4400" b="1" i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3200400"/>
            <a:ext cx="6982691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904" y="3886200"/>
            <a:ext cx="2845019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648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7"/>
            <a:ext cx="91440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/>
              <a:t>Problem 2: Finding the Area of a Sector of a Circle</a:t>
            </a:r>
            <a:endParaRPr lang="en-US" b="1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1219200"/>
            <a:ext cx="9137073" cy="49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794" y="2133600"/>
            <a:ext cx="3189206" cy="2713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64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903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644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74" y="2590800"/>
            <a:ext cx="8229600" cy="90054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i="1" dirty="0" smtClean="0"/>
              <a:t>Area of a Segment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636" y="-6927"/>
            <a:ext cx="9331036" cy="4502727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Segment of a Circle:</a:t>
            </a:r>
            <a:r>
              <a:rPr lang="en-US" dirty="0" smtClean="0"/>
              <a:t> a part of a circle bounded by an arc and the segment joining its endpoints</a:t>
            </a:r>
            <a:endParaRPr lang="en-US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6926"/>
            <a:ext cx="2169850" cy="1020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31" y="3897741"/>
            <a:ext cx="8633687" cy="2491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339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/>
              <a:t>Problem 3: Finding the Area of a Segment of a Circle</a:t>
            </a:r>
            <a:endParaRPr lang="en-US" b="1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836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2652713"/>
            <a:ext cx="3605212" cy="356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39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55"/>
            <a:ext cx="9144000" cy="836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618" y="1524000"/>
            <a:ext cx="4038600" cy="4389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28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91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10-7  Areas of Circles and Sectors</vt:lpstr>
      <vt:lpstr>Area of a Circle</vt:lpstr>
      <vt:lpstr>Problem 1: Finding Area of a Circle</vt:lpstr>
      <vt:lpstr>PowerPoint Presentation</vt:lpstr>
      <vt:lpstr>Problem 2: Finding the Area of a Sector of a Circle</vt:lpstr>
      <vt:lpstr>PowerPoint Presentation</vt:lpstr>
      <vt:lpstr>Area of a Segment</vt:lpstr>
      <vt:lpstr>Problem 3: Finding the Area of a Segment of a Circle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10-7 Areas of Circles and Sectors</dc:title>
  <dc:creator>Heather Behrendt</dc:creator>
  <cp:lastModifiedBy>Heather Behrendt</cp:lastModifiedBy>
  <cp:revision>4</cp:revision>
  <cp:lastPrinted>2014-04-28T18:43:58Z</cp:lastPrinted>
  <dcterms:created xsi:type="dcterms:W3CDTF">2014-04-28T17:52:39Z</dcterms:created>
  <dcterms:modified xsi:type="dcterms:W3CDTF">2014-04-28T18:44:09Z</dcterms:modified>
</cp:coreProperties>
</file>